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707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B25FF5-9AFB-9B7C-9184-94798F744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106E926-0F75-4D3F-A1CD-FC9AB34B3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534045-4B9A-47D6-9CE6-18ADB9602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7537B7-1947-381C-104F-11D718D52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4345F43-1F4C-3BB2-D766-C149DD247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78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C0246-5579-AFFF-0C14-FDBF15A9B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4ED836-8985-5BBA-B088-948A51B27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A710D3-BE86-B5DC-38C5-9827E19D6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C4FA76-9BB9-1ED2-2520-9E6879348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4EAE42-FA07-4F51-7BC2-1848F5AA4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96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3405299-7260-99BC-467A-338E2E8466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73A6293-5AED-0175-0151-911C9AD8A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1D0064-12C4-0212-A2F9-6700950E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955BDB-A845-41C6-A01B-8319E59C8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A51743-0A8A-ABF0-C34F-DC820A6B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454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034B33-0291-A106-82EE-097827622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DA539F-FA8A-3CA3-73E8-5D52CBC7F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33D625-45DE-B767-BDC1-AA8961E18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7306F2-AF00-71FC-B116-D04F74A7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75D2C3-A33B-5AF0-EE47-32D665AF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71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4DCDC6-0C45-7E39-4342-A374DA40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8D41C8-AD63-157A-BC95-E3EB6851F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E15B25-1197-47FF-B849-D196B51FD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F9887F-18A4-47EF-93E3-95D0AB86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FC1CC0-E4B2-3007-D123-2EB0CF1B0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8000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2C97EB-6170-A338-0D1C-43672C0F3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5C6985-510C-6EEA-56D0-491FA0972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33F540B-BA25-D901-E945-EDABBAC9E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643DB1-3210-7306-F654-80B2D6D8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6D9119-2977-FA4A-B938-A466EDE12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BBBB561-1119-216D-E932-54F2992B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52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51DD3-B78C-C9B0-D55F-AECFE41F2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00FDBB0-090C-EE35-8A8D-3F0A2501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57C078-B170-33D1-8025-A9D1FF729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39E1584-C30D-DDD0-2514-134E4FA00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A78C4DE-32B1-0AF9-D07C-4330FAF05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37A7556-EA61-0707-4815-2B0DCA79B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E1A6F25-3374-35B2-1A7D-3EA13C9CB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AFE31CC-DDAB-DCAA-B6DA-DEB704B2E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01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02799D-0847-BB0D-E830-5F27546C2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55E333-3B35-7611-37F4-5A9D88248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AB8CC9E-AA5C-AFC4-912E-44D3600A0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59EB711-0E35-3359-D9C7-A11C758C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22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62BFEE4-3802-438A-18D3-17CC315FB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DEBF7AB-F674-725A-E34B-EF6553C7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C91219-D3D8-0016-3DC0-30E1B4A68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37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86EFE4-F046-D439-CF14-F1D559A41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8F2B47-5653-0C6F-4816-E818A1E58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4854808-B7A0-A6EB-E21A-C4806C4F57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BF7CD3-7BDA-373C-3FF0-2E228FDF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385185A-86D8-F491-4AB9-243CE906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E8DBBB-507F-BDA8-088C-5680B36A8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22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C4480-6744-2E9C-15B1-09D2CD4C9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8438744-A822-01DE-4178-4619B2EA4C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0134DF3-DF9B-5C4A-6B4D-D5A847D85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CCD155-7623-1534-D73B-6B8D2FDE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4A7BBFA-3F74-4497-9483-525F19745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A656DFA-5BDD-912D-5BF2-E2202DD09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26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85C7EA5-388E-CFB1-FED7-8C426865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43F301E-0DF8-578C-1910-9550030C1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13CD34-1F5C-D874-4BC6-8E9D173E1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255D2-8AEC-4FBB-A012-138848C0DEBE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D579ED-4216-3D48-4B7F-EC67EAF0B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B7D961-CB67-B6A8-262B-534956AA5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069F7-0907-4171-B2B2-8D3C5124D2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69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B1D14BC0-26AD-5127-2B8E-379B7B924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4876800" cy="68580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3F3FBFA-7CDA-55BA-F5B3-776D1FFC19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099"/>
          <a:stretch/>
        </p:blipFill>
        <p:spPr>
          <a:xfrm>
            <a:off x="4393949" y="0"/>
            <a:ext cx="2921251" cy="68580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51799497-2BD6-3125-6926-9B689D1FA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099"/>
          <a:stretch/>
        </p:blipFill>
        <p:spPr>
          <a:xfrm>
            <a:off x="1472698" y="0"/>
            <a:ext cx="2921251" cy="68580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CA8D10B7-7BBE-3776-DD4D-F86983C27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099"/>
          <a:stretch/>
        </p:blipFill>
        <p:spPr>
          <a:xfrm>
            <a:off x="0" y="0"/>
            <a:ext cx="2921251" cy="685800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F04F35E6-6772-906F-2AD1-C0AD4FE9D1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89" y="295476"/>
            <a:ext cx="2462997" cy="701101"/>
          </a:xfrm>
          <a:prstGeom prst="rect">
            <a:avLst/>
          </a:prstGeom>
        </p:spPr>
      </p:pic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577A21CC-462E-F5E6-6CFA-F3FB7CD00757}"/>
              </a:ext>
            </a:extLst>
          </p:cNvPr>
          <p:cNvCxnSpPr>
            <a:cxnSpLocks/>
          </p:cNvCxnSpPr>
          <p:nvPr/>
        </p:nvCxnSpPr>
        <p:spPr>
          <a:xfrm>
            <a:off x="3272218" y="396833"/>
            <a:ext cx="0" cy="519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Nadpis 1">
            <a:extLst>
              <a:ext uri="{FF2B5EF4-FFF2-40B4-BE49-F238E27FC236}">
                <a16:creationId xmlns:a16="http://schemas.microsoft.com/office/drawing/2014/main" id="{1DCACA20-16FF-F7A9-D03E-4FC38814BB44}"/>
              </a:ext>
            </a:extLst>
          </p:cNvPr>
          <p:cNvSpPr txBox="1">
            <a:spLocks/>
          </p:cNvSpPr>
          <p:nvPr/>
        </p:nvSpPr>
        <p:spPr>
          <a:xfrm>
            <a:off x="3623186" y="382517"/>
            <a:ext cx="4711394" cy="614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400" dirty="0">
                <a:solidFill>
                  <a:schemeClr val="bg1"/>
                </a:solidFill>
                <a:latin typeface="Georgia Pro Semibold" panose="02040702050405020303" pitchFamily="18" charset="0"/>
              </a:rPr>
              <a:t>6 </a:t>
            </a:r>
            <a:r>
              <a:rPr lang="cs-CZ" sz="4400" dirty="0" err="1">
                <a:solidFill>
                  <a:schemeClr val="bg1"/>
                </a:solidFill>
                <a:latin typeface="Georgia Pro Semibold" panose="02040702050405020303" pitchFamily="18" charset="0"/>
              </a:rPr>
              <a:t>stycznia</a:t>
            </a:r>
            <a:r>
              <a:rPr lang="cs-CZ" sz="4400">
                <a:solidFill>
                  <a:schemeClr val="bg1"/>
                </a:solidFill>
                <a:latin typeface="Georgia Pro Semibold" panose="02040702050405020303" pitchFamily="18" charset="0"/>
              </a:rPr>
              <a:t> 2026</a:t>
            </a:r>
            <a:endParaRPr lang="cs-CZ" sz="4400" dirty="0">
              <a:solidFill>
                <a:schemeClr val="bg1"/>
              </a:solidFill>
              <a:latin typeface="Georgia Pro Semibold" panose="02040702050405020303" pitchFamily="18" charset="0"/>
            </a:endParaRP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id="{18218586-617B-13A0-56A9-4BA7EC8F6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89" y="656477"/>
            <a:ext cx="9415095" cy="2173248"/>
          </a:xfrm>
        </p:spPr>
        <p:txBody>
          <a:bodyPr>
            <a:noAutofit/>
          </a:bodyPr>
          <a:lstStyle/>
          <a:p>
            <a:pPr algn="l"/>
            <a:r>
              <a:rPr lang="cs-CZ" sz="5400" dirty="0" err="1">
                <a:solidFill>
                  <a:schemeClr val="bg1"/>
                </a:solidFill>
                <a:latin typeface="Georgia Pro Semibold" panose="02040702050405020303" pitchFamily="18" charset="0"/>
              </a:rPr>
              <a:t>Święto</a:t>
            </a:r>
            <a:r>
              <a:rPr lang="cs-CZ" sz="5400" dirty="0">
                <a:solidFill>
                  <a:schemeClr val="bg1"/>
                </a:solidFill>
                <a:latin typeface="Georgia Pro Semibold" panose="02040702050405020303" pitchFamily="18" charset="0"/>
              </a:rPr>
              <a:t> </a:t>
            </a:r>
            <a:r>
              <a:rPr lang="cs-CZ" sz="5400" dirty="0" err="1">
                <a:solidFill>
                  <a:schemeClr val="bg1"/>
                </a:solidFill>
                <a:latin typeface="Georgia Pro Semibold" panose="02040702050405020303" pitchFamily="18" charset="0"/>
              </a:rPr>
              <a:t>Trzech</a:t>
            </a:r>
            <a:r>
              <a:rPr lang="cs-CZ" sz="5400" dirty="0">
                <a:solidFill>
                  <a:schemeClr val="bg1"/>
                </a:solidFill>
                <a:latin typeface="Georgia Pro Semibold" panose="02040702050405020303" pitchFamily="18" charset="0"/>
              </a:rPr>
              <a:t> </a:t>
            </a:r>
            <a:r>
              <a:rPr lang="cs-CZ" sz="5400" dirty="0" err="1">
                <a:solidFill>
                  <a:schemeClr val="bg1"/>
                </a:solidFill>
                <a:latin typeface="Georgia Pro Semibold" panose="02040702050405020303" pitchFamily="18" charset="0"/>
              </a:rPr>
              <a:t>Króli</a:t>
            </a:r>
            <a:r>
              <a:rPr lang="cs-CZ" sz="5400" dirty="0">
                <a:solidFill>
                  <a:schemeClr val="bg1"/>
                </a:solidFill>
                <a:latin typeface="Georgia Pro Semibold" panose="02040702050405020303" pitchFamily="18" charset="0"/>
              </a:rPr>
              <a:t> w zoo</a:t>
            </a: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cs-CZ" sz="5400" dirty="0">
              <a:solidFill>
                <a:schemeClr val="bg1"/>
              </a:solidFill>
              <a:latin typeface="Georgia Pro Semibold" panose="02040702050405020303" pitchFamily="18" charset="0"/>
            </a:endParaRP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1EC42359-E150-B5BA-3612-6B639E63E8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0" t="16206"/>
          <a:stretch/>
        </p:blipFill>
        <p:spPr>
          <a:xfrm>
            <a:off x="9657377" y="0"/>
            <a:ext cx="2534623" cy="6858000"/>
          </a:xfrm>
          <a:prstGeom prst="rect">
            <a:avLst/>
          </a:prstGeom>
        </p:spPr>
      </p:pic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99F24BF-125C-FAF0-89C6-06E0B4DDA899}"/>
              </a:ext>
            </a:extLst>
          </p:cNvPr>
          <p:cNvCxnSpPr>
            <a:cxnSpLocks/>
          </p:cNvCxnSpPr>
          <p:nvPr/>
        </p:nvCxnSpPr>
        <p:spPr>
          <a:xfrm flipH="1">
            <a:off x="285085" y="2224255"/>
            <a:ext cx="11755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20673492-377F-3E5E-D107-1B2C388830FB}"/>
              </a:ext>
            </a:extLst>
          </p:cNvPr>
          <p:cNvSpPr txBox="1"/>
          <p:nvPr/>
        </p:nvSpPr>
        <p:spPr>
          <a:xfrm>
            <a:off x="259247" y="2336993"/>
            <a:ext cx="1016065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10.00 – </a:t>
            </a:r>
            <a:r>
              <a:rPr lang="cs-CZ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jelenie</a:t>
            </a:r>
            <a:r>
              <a:rPr lang="cs-C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 </a:t>
            </a:r>
            <a:r>
              <a:rPr lang="cs-CZ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pandk</a:t>
            </a:r>
            <a:r>
              <a:rPr lang="cs-CZ" sz="2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endParaRPr lang="cs-CZ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ciekawostki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jeleniach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pandkach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/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spotkanie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przed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kioskiem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 pandy)</a:t>
            </a:r>
          </a:p>
          <a:p>
            <a:r>
              <a:rPr lang="cs-C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11.00 – 13.00 – centrum </a:t>
            </a:r>
            <a:r>
              <a:rPr lang="cs-CZ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edukacyjne</a:t>
            </a:r>
            <a:r>
              <a:rPr lang="cs-C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ciekawostki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zwierzętach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preparaty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rogi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poroża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pióra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,… /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naprzeciw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pawilonu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Tanganika (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hipopotamy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r>
              <a:rPr lang="cs-C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13.00 – </a:t>
            </a:r>
            <a:r>
              <a:rPr lang="cs-CZ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szympansy</a:t>
            </a:r>
            <a:r>
              <a:rPr lang="cs-C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pokazowe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karmienie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komentarz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z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głośnika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następuje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po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komenarzu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po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czesku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/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Pawilon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Ewolucji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r>
              <a:rPr lang="cs-C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13.30 – </a:t>
            </a:r>
            <a:r>
              <a:rPr lang="pl-PL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skarby Pawilonu Ewolucji</a:t>
            </a:r>
          </a:p>
          <a:p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ciekawostki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tajemniczych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obywatelach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Pawilonu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Ewolucji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/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spotkanie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przed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Pawilonem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Ewolucji</a:t>
            </a:r>
            <a: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endParaRPr lang="cs-CZ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s-CZ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Serdecznie</a:t>
            </a:r>
            <a:r>
              <a:rPr lang="cs-CZ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zapraszamy</a:t>
            </a:r>
            <a:r>
              <a:rPr lang="cs-CZ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!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A56EAF0A-EA19-A212-4F63-B82EBCE2A53C}"/>
              </a:ext>
            </a:extLst>
          </p:cNvPr>
          <p:cNvCxnSpPr>
            <a:cxnSpLocks/>
          </p:cNvCxnSpPr>
          <p:nvPr/>
        </p:nvCxnSpPr>
        <p:spPr>
          <a:xfrm flipH="1">
            <a:off x="335989" y="5940051"/>
            <a:ext cx="11755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odnadpis 2">
            <a:extLst>
              <a:ext uri="{FF2B5EF4-FFF2-40B4-BE49-F238E27FC236}">
                <a16:creationId xmlns:a16="http://schemas.microsoft.com/office/drawing/2014/main" id="{0872BC14-2812-61A6-E5D6-A86FFAC67F2E}"/>
              </a:ext>
            </a:extLst>
          </p:cNvPr>
          <p:cNvSpPr txBox="1">
            <a:spLocks/>
          </p:cNvSpPr>
          <p:nvPr/>
        </p:nvSpPr>
        <p:spPr>
          <a:xfrm>
            <a:off x="285085" y="6115205"/>
            <a:ext cx="1865435" cy="2687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zoo-ostrava.cz</a:t>
            </a:r>
          </a:p>
          <a:p>
            <a:pPr algn="l"/>
            <a:endParaRPr lang="cs-CZ" b="1" dirty="0">
              <a:solidFill>
                <a:schemeClr val="bg1"/>
              </a:solidFill>
            </a:endParaRP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2528E750-3901-72C1-EE50-F3FA3902DE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1431" y="6037984"/>
            <a:ext cx="1385863" cy="423183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E5223A79-7351-9A35-DCCA-1307A39F6C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535" y="6217364"/>
            <a:ext cx="1425494" cy="17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7612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96</Words>
  <Application>Microsoft Office PowerPoint</Application>
  <PresentationFormat>Širokoúhlá obrazovka</PresentationFormat>
  <Paragraphs>13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 Pro Semibold</vt:lpstr>
      <vt:lpstr>Tahoma</vt:lpstr>
      <vt:lpstr>Motiv Office</vt:lpstr>
      <vt:lpstr>Święto Trzech Króli w zoo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Krzyzankova</dc:creator>
  <cp:lastModifiedBy>Barbara Krzyžánková</cp:lastModifiedBy>
  <cp:revision>5</cp:revision>
  <dcterms:created xsi:type="dcterms:W3CDTF">2025-01-02T13:24:40Z</dcterms:created>
  <dcterms:modified xsi:type="dcterms:W3CDTF">2026-01-07T07:19:33Z</dcterms:modified>
</cp:coreProperties>
</file>